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2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9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2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8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6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9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38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66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5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5251-03A3-4C7D-B680-18861F5477F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BD90-60DA-4ED7-9145-8FBC56FC4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85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b="1" i="1" dirty="0" smtClean="0"/>
              <a:t> The Daily Routine</a:t>
            </a:r>
            <a:endParaRPr lang="en-GB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Ashaz</a:t>
            </a:r>
            <a:r>
              <a:rPr lang="en-GB" dirty="0" smtClean="0"/>
              <a:t> Khan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19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اتناول فطور صباح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2105819"/>
            <a:ext cx="52673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98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اذ هب الي المدرسة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55" y="1600200"/>
            <a:ext cx="424309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94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dirty="0" smtClean="0"/>
              <a:t>ارجع البيت</a:t>
            </a:r>
            <a:endParaRPr lang="en-GB" dirty="0"/>
          </a:p>
        </p:txBody>
      </p:sp>
      <p:pic>
        <p:nvPicPr>
          <p:cNvPr id="10242" name="Picture 2" descr="Image result for i come back home from school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029200" cy="525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6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اتناول المشاء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61" y="1600200"/>
            <a:ext cx="49740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76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</a:t>
            </a:r>
            <a:r>
              <a:rPr lang="ar-EG" dirty="0"/>
              <a:t>ذ</a:t>
            </a:r>
            <a:r>
              <a:rPr lang="ar-EG" dirty="0" smtClean="0"/>
              <a:t> هب الي النوم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120106"/>
            <a:ext cx="52387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90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Jazakalah</a:t>
            </a:r>
            <a:r>
              <a:rPr lang="en-GB" dirty="0" smtClean="0"/>
              <a:t> </a:t>
            </a:r>
            <a:r>
              <a:rPr lang="en-GB" dirty="0" err="1" smtClean="0"/>
              <a:t>khair</a:t>
            </a:r>
            <a:r>
              <a:rPr lang="en-GB" dirty="0" smtClean="0"/>
              <a:t> for watching my presentation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33" y="1600200"/>
            <a:ext cx="67935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98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Hope You enjoyed!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7338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e result for subscribe 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7534275" cy="18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22421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6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dirty="0" smtClean="0"/>
              <a:t>استيقض </a:t>
            </a:r>
            <a:r>
              <a:rPr lang="ar-EG" dirty="0" smtClean="0"/>
              <a:t>من  </a:t>
            </a:r>
            <a:r>
              <a:rPr lang="ar-EG" dirty="0" smtClean="0"/>
              <a:t>نؤم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815306"/>
            <a:ext cx="52387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15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40" y="1600200"/>
            <a:ext cx="47975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اغسل يديا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3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اغسل </a:t>
            </a:r>
            <a:r>
              <a:rPr lang="ar-EG" dirty="0" smtClean="0"/>
              <a:t>ؤجهئ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624806"/>
            <a:ext cx="4191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1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استحم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77" y="1600200"/>
            <a:ext cx="28994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84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اصلئ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11" y="1600200"/>
            <a:ext cx="47893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46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انضف اسنانئ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1762919"/>
            <a:ext cx="37052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32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امشط شعري</a:t>
            </a:r>
            <a:endParaRPr lang="en-GB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91" y="1600200"/>
            <a:ext cx="52792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8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ابدل ثيابي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84" y="1600200"/>
            <a:ext cx="35480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75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46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The Daily Routine</vt:lpstr>
      <vt:lpstr>استيقض من  نؤم</vt:lpstr>
      <vt:lpstr>اغسل يديا</vt:lpstr>
      <vt:lpstr>اغسل ؤجهئ</vt:lpstr>
      <vt:lpstr>استحم</vt:lpstr>
      <vt:lpstr>اصلئ</vt:lpstr>
      <vt:lpstr>انضف اسنانئ</vt:lpstr>
      <vt:lpstr>امشط شعري</vt:lpstr>
      <vt:lpstr>ابدل ثيابي</vt:lpstr>
      <vt:lpstr>اتناول فطور صباح</vt:lpstr>
      <vt:lpstr>اذ هب الي المدرسة</vt:lpstr>
      <vt:lpstr>ارجع البيت</vt:lpstr>
      <vt:lpstr>اتناول المشاء</vt:lpstr>
      <vt:lpstr>اذ هب الي النوم</vt:lpstr>
      <vt:lpstr>Jazakalah khair for watching my presentation</vt:lpstr>
      <vt:lpstr>Hope You enjoyed!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14</cp:revision>
  <dcterms:created xsi:type="dcterms:W3CDTF">2017-05-07T20:09:34Z</dcterms:created>
  <dcterms:modified xsi:type="dcterms:W3CDTF">2017-05-08T16:07:03Z</dcterms:modified>
</cp:coreProperties>
</file>