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58" cy="496570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279" y="0"/>
            <a:ext cx="2943658" cy="496570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8BFB79E-0D49-44D8-B69D-E06AF67809E9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59"/>
            <a:ext cx="2943658" cy="496570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279" y="9433259"/>
            <a:ext cx="2943658" cy="496570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D80C0B0F-7BE1-4B40-B008-EB690A9C648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090F1-B897-494F-9CAC-56B1D232059E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F7C6-883A-45A5-9E9C-FE5812E51C1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9600" dirty="0" smtClean="0">
                <a:cs typeface="Mudir MT" pitchFamily="2" charset="-78"/>
              </a:rPr>
              <a:t>أُقَدِّمُ </a:t>
            </a:r>
            <a:r>
              <a:rPr lang="ar-SA" sz="9600" dirty="0" smtClean="0">
                <a:cs typeface="Mudir MT" pitchFamily="2" charset="-78"/>
              </a:rPr>
              <a:t>نَفْسِي</a:t>
            </a:r>
            <a:endParaRPr lang="en-GB" sz="9600" dirty="0">
              <a:cs typeface="Mudir M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........................................................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92867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800" dirty="0" smtClean="0">
                <a:cs typeface="Mudir MT" pitchFamily="2" charset="-78"/>
              </a:rPr>
              <a:t>أَقْرَأ</a:t>
            </a:r>
            <a:r>
              <a:rPr lang="ar-SA" sz="4800" dirty="0" smtClean="0">
                <a:cs typeface="Mudir MT" pitchFamily="2" charset="-78"/>
              </a:rPr>
              <a:t>ُ</a:t>
            </a:r>
            <a:r>
              <a:rPr lang="ar-SA" sz="4800" dirty="0" smtClean="0">
                <a:cs typeface="Mudir MT" pitchFamily="2" charset="-78"/>
              </a:rPr>
              <a:t>, أَكْتُبُ </a:t>
            </a:r>
            <a:r>
              <a:rPr lang="ar-SA" sz="4800" dirty="0" smtClean="0">
                <a:cs typeface="Mudir MT" pitchFamily="2" charset="-78"/>
              </a:rPr>
              <a:t>وَ </a:t>
            </a:r>
            <a:r>
              <a:rPr lang="ar-SA" sz="4800" dirty="0" smtClean="0">
                <a:cs typeface="Mudir MT" pitchFamily="2" charset="-78"/>
              </a:rPr>
              <a:t>ألَوِّنُُ</a:t>
            </a:r>
            <a:endParaRPr lang="en-GB" sz="4800" dirty="0">
              <a:cs typeface="Mudi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ar-SA" sz="7200" dirty="0" smtClean="0">
                <a:cs typeface="Mudir MT" pitchFamily="2" charset="-78"/>
              </a:rPr>
              <a:t>أَنَا إَسْمِي </a:t>
            </a:r>
            <a:r>
              <a:rPr lang="ar-SA" dirty="0" smtClean="0">
                <a:cs typeface="Mudir MT" pitchFamily="2" charset="-78"/>
              </a:rPr>
              <a:t>...................</a:t>
            </a:r>
            <a:br>
              <a:rPr lang="ar-SA" dirty="0" smtClean="0">
                <a:cs typeface="Mudir MT" pitchFamily="2" charset="-78"/>
              </a:rPr>
            </a:br>
            <a:r>
              <a:rPr lang="ar-SA" dirty="0" smtClean="0">
                <a:cs typeface="Mudir MT" pitchFamily="2" charset="-78"/>
              </a:rPr>
              <a:t/>
            </a:r>
            <a:br>
              <a:rPr lang="ar-SA" dirty="0" smtClean="0">
                <a:cs typeface="Mudir MT" pitchFamily="2" charset="-78"/>
              </a:rPr>
            </a:br>
            <a:endParaRPr lang="en-GB" dirty="0">
              <a:cs typeface="Mudi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/>
              <a:t>.....................................................</a:t>
            </a:r>
            <a:endParaRPr lang="en-GB" dirty="0"/>
          </a:p>
        </p:txBody>
      </p:sp>
      <p:pic>
        <p:nvPicPr>
          <p:cNvPr id="1027" name="Picture 3" descr="C:\Users\hp\Downloads\download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2143140" cy="4101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Mudir MT" pitchFamily="2" charset="-78"/>
              </a:rPr>
              <a:t>أَنَا عُمْرِي......................</a:t>
            </a:r>
            <a:br>
              <a:rPr lang="ar-SA" dirty="0" smtClean="0">
                <a:cs typeface="Mudir MT" pitchFamily="2" charset="-78"/>
              </a:rPr>
            </a:br>
            <a:endParaRPr lang="en-GB" dirty="0">
              <a:cs typeface="Mudi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..................................................................</a:t>
            </a:r>
            <a:endParaRPr lang="en-GB" dirty="0"/>
          </a:p>
        </p:txBody>
      </p:sp>
      <p:pic>
        <p:nvPicPr>
          <p:cNvPr id="4" name="Picture 3" descr="C:\Users\hp\Downloads\download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2143140" cy="4101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Mudir MT" pitchFamily="2" charset="-78"/>
              </a:rPr>
              <a:t>مَاإِسْمُكِ</a:t>
            </a:r>
            <a:r>
              <a:rPr lang="ar-SA" dirty="0" smtClean="0"/>
              <a:t>؟</a:t>
            </a:r>
            <a:br>
              <a:rPr lang="ar-SA" dirty="0" smtClean="0"/>
            </a:br>
            <a:r>
              <a:rPr lang="ar-SA" dirty="0" smtClean="0"/>
              <a:t>..............................................</a:t>
            </a:r>
            <a:endParaRPr lang="en-GB" dirty="0"/>
          </a:p>
        </p:txBody>
      </p:sp>
      <p:pic>
        <p:nvPicPr>
          <p:cNvPr id="2050" name="Picture 2" descr="C:\Users\hp\Downloads\boy-coloring-pages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496"/>
            <a:ext cx="2141177" cy="3482981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 rot="20212254">
            <a:off x="3988064" y="2161059"/>
            <a:ext cx="3273016" cy="133391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72000" y="207167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cs typeface="Mudir MT" pitchFamily="2" charset="-78"/>
              </a:rPr>
              <a:t>السَلَاِمُ عَلَيْكُم</a:t>
            </a:r>
            <a:endParaRPr lang="en-GB" sz="3600" dirty="0">
              <a:cs typeface="Mudir M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450057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.......................................................................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300037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cs typeface="Mudir MT" pitchFamily="2" charset="-78"/>
              </a:rPr>
              <a:t>أَنَا عَلِي</a:t>
            </a:r>
            <a:endParaRPr lang="en-GB" sz="3200" dirty="0">
              <a:cs typeface="Mudir MT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Mudir MT" pitchFamily="2" charset="-78"/>
              </a:rPr>
              <a:t>كَمْ عُمْرُكَ؟</a:t>
            </a:r>
            <a:r>
              <a:rPr lang="ar-SA" dirty="0">
                <a:cs typeface="Mudir MT" pitchFamily="2" charset="-78"/>
              </a:rPr>
              <a:t/>
            </a:r>
            <a:br>
              <a:rPr lang="ar-SA" dirty="0">
                <a:cs typeface="Mudir MT" pitchFamily="2" charset="-78"/>
              </a:rPr>
            </a:br>
            <a:r>
              <a:rPr lang="ar-SA" dirty="0" smtClean="0">
                <a:cs typeface="Mudir MT" pitchFamily="2" charset="-78"/>
              </a:rPr>
              <a:t>.............................................</a:t>
            </a:r>
            <a:endParaRPr lang="en-GB" dirty="0">
              <a:cs typeface="Mudir MT" pitchFamily="2" charset="-78"/>
            </a:endParaRPr>
          </a:p>
        </p:txBody>
      </p:sp>
      <p:pic>
        <p:nvPicPr>
          <p:cNvPr id="2050" name="Picture 2" descr="C:\Users\hp\Downloads\boy-coloring-pages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496"/>
            <a:ext cx="2141177" cy="3482981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 rot="20212254">
            <a:off x="3879071" y="1628416"/>
            <a:ext cx="3273016" cy="188885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786182" y="2214555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cs typeface="Mudir MT" pitchFamily="2" charset="-78"/>
              </a:rPr>
              <a:t>أَناَ عُمْرِي </a:t>
            </a:r>
            <a:r>
              <a:rPr lang="ar-SA" sz="3600" dirty="0" smtClean="0">
                <a:cs typeface="Mudir MT" pitchFamily="2" charset="-78"/>
              </a:rPr>
              <a:t>سِتُّ</a:t>
            </a:r>
            <a:endParaRPr lang="ar-SA" sz="3600" dirty="0" smtClean="0">
              <a:cs typeface="Mudir MT" pitchFamily="2" charset="-78"/>
            </a:endParaRPr>
          </a:p>
          <a:p>
            <a:pPr algn="r"/>
            <a:r>
              <a:rPr lang="ar-SA" sz="3600" dirty="0" smtClean="0">
                <a:cs typeface="Mudir MT" pitchFamily="2" charset="-78"/>
              </a:rPr>
              <a:t>سنوات</a:t>
            </a:r>
            <a:endParaRPr lang="en-GB" sz="3600" dirty="0">
              <a:cs typeface="Mudir M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450057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.......................................................................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عمري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5 years old     </a:t>
            </a:r>
            <a:r>
              <a:rPr lang="ar-SA" dirty="0" smtClean="0"/>
              <a:t>  عُمْرِي  </a:t>
            </a:r>
            <a:r>
              <a:rPr lang="ar-SA" dirty="0" smtClean="0"/>
              <a:t>خَمْسُ </a:t>
            </a:r>
            <a:r>
              <a:rPr lang="ar-SA" dirty="0" smtClean="0"/>
              <a:t>سنوات</a:t>
            </a:r>
          </a:p>
          <a:p>
            <a:pPr>
              <a:buNone/>
            </a:pPr>
            <a:r>
              <a:rPr lang="en-GB" dirty="0" smtClean="0"/>
              <a:t>6 years old    </a:t>
            </a:r>
            <a:r>
              <a:rPr lang="ar-SA" dirty="0" smtClean="0"/>
              <a:t>عُمْرِي </a:t>
            </a:r>
            <a:r>
              <a:rPr lang="ar-SA" dirty="0" smtClean="0"/>
              <a:t>سِتُّ </a:t>
            </a:r>
            <a:r>
              <a:rPr lang="ar-SA" dirty="0" smtClean="0"/>
              <a:t>سنوات </a:t>
            </a:r>
          </a:p>
          <a:p>
            <a:pPr>
              <a:buNone/>
            </a:pPr>
            <a:r>
              <a:rPr lang="en-GB" dirty="0" smtClean="0"/>
              <a:t>7 years old</a:t>
            </a:r>
            <a:r>
              <a:rPr lang="ar-SA" dirty="0" smtClean="0"/>
              <a:t>عمري </a:t>
            </a:r>
            <a:r>
              <a:rPr lang="ar-SA" dirty="0" smtClean="0"/>
              <a:t>سبعُ </a:t>
            </a:r>
            <a:r>
              <a:rPr lang="ar-SA" dirty="0" smtClean="0"/>
              <a:t>سنوات </a:t>
            </a:r>
          </a:p>
          <a:p>
            <a:pPr>
              <a:buNone/>
            </a:pPr>
            <a:r>
              <a:rPr lang="en-GB" dirty="0" smtClean="0"/>
              <a:t>8 years old</a:t>
            </a:r>
            <a:r>
              <a:rPr lang="ar-SA" dirty="0" smtClean="0"/>
              <a:t>عمري </a:t>
            </a:r>
            <a:r>
              <a:rPr lang="ar-SA" dirty="0" smtClean="0"/>
              <a:t>ثماني </a:t>
            </a:r>
            <a:r>
              <a:rPr lang="ar-SA" dirty="0" smtClean="0"/>
              <a:t>سنوات </a:t>
            </a:r>
          </a:p>
          <a:p>
            <a:pPr>
              <a:buNone/>
            </a:pPr>
            <a:r>
              <a:rPr lang="en-GB" dirty="0" smtClean="0"/>
              <a:t>9 years old </a:t>
            </a:r>
            <a:r>
              <a:rPr lang="ar-SA" dirty="0" smtClean="0"/>
              <a:t>مري </a:t>
            </a:r>
            <a:r>
              <a:rPr lang="ar-SA" dirty="0" smtClean="0"/>
              <a:t>تسعُ </a:t>
            </a:r>
            <a:r>
              <a:rPr lang="ar-SA" dirty="0" smtClean="0"/>
              <a:t>سنوات</a:t>
            </a:r>
            <a:r>
              <a:rPr lang="en-GB" dirty="0" smtClean="0"/>
              <a:t>    </a:t>
            </a:r>
            <a:endParaRPr lang="ar-SA" dirty="0" smtClean="0"/>
          </a:p>
          <a:p>
            <a:pPr>
              <a:buNone/>
            </a:pPr>
            <a:r>
              <a:rPr lang="en-GB" dirty="0" smtClean="0"/>
              <a:t>10 years old </a:t>
            </a:r>
            <a:r>
              <a:rPr lang="ar-SA" dirty="0" smtClean="0"/>
              <a:t>عمري </a:t>
            </a:r>
            <a:r>
              <a:rPr lang="ar-SA" dirty="0" smtClean="0"/>
              <a:t>عشرُ سنوات</a:t>
            </a:r>
            <a:r>
              <a:rPr lang="en-GB" dirty="0" smtClean="0"/>
              <a:t>    </a:t>
            </a:r>
            <a:r>
              <a:rPr lang="ar-SA" dirty="0" smtClean="0"/>
              <a:t> </a:t>
            </a:r>
            <a:endParaRPr lang="ar-SA" dirty="0" smtClean="0"/>
          </a:p>
          <a:p>
            <a:pPr algn="ctr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أُقَدِّمُ نَفْسِي</vt:lpstr>
      <vt:lpstr>أَنَا إَسْمِي ...................  </vt:lpstr>
      <vt:lpstr>أَنَا عُمْرِي...................... </vt:lpstr>
      <vt:lpstr>مَاإِسْمُكِ؟ ..............................................</vt:lpstr>
      <vt:lpstr>كَمْ عُمْرُكَ؟ .............................................</vt:lpstr>
      <vt:lpstr>عمري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أقدم نفسي</dc:title>
  <dc:creator>hp</dc:creator>
  <cp:lastModifiedBy> </cp:lastModifiedBy>
  <cp:revision>5</cp:revision>
  <dcterms:created xsi:type="dcterms:W3CDTF">2015-09-07T11:53:56Z</dcterms:created>
  <dcterms:modified xsi:type="dcterms:W3CDTF">2015-09-07T20:38:24Z</dcterms:modified>
</cp:coreProperties>
</file>